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7" r:id="rId2"/>
    <p:sldId id="307" r:id="rId3"/>
    <p:sldId id="269" r:id="rId4"/>
    <p:sldId id="308" r:id="rId5"/>
    <p:sldId id="281" r:id="rId6"/>
    <p:sldId id="309" r:id="rId7"/>
    <p:sldId id="291" r:id="rId8"/>
    <p:sldId id="310" r:id="rId9"/>
    <p:sldId id="306" r:id="rId10"/>
    <p:sldId id="311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E2E592-34B1-433F-B4FD-22428906FA07}" v="1" dt="2023-06-06T06:56:35.0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2E2E592-34B1-433F-B4FD-22428906FA07}"/>
    <pc:docChg chg="modSld">
      <pc:chgData name="Narelle Wheaton" userId="6e1b2b30-480e-4f91-806b-6735d5b9e446" providerId="ADAL" clId="{62E2E592-34B1-433F-B4FD-22428906FA07}" dt="2023-06-06T06:56:35.040" v="0" actId="207"/>
      <pc:docMkLst>
        <pc:docMk/>
      </pc:docMkLst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0" sldId="257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0" sldId="257"/>
            <ac:spMk id="2050" creationId="{0F60FB72-E917-86F8-AAC9-0814ED337210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0" sldId="269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0" sldId="269"/>
            <ac:spMk id="3074" creationId="{F6C9E2C3-70E8-CAC7-917C-10ED1EED6073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0" sldId="281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0" sldId="281"/>
            <ac:spMk id="4098" creationId="{C008142B-3ADB-BCFF-80A2-72A6A58C5AB9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0" sldId="291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0" sldId="291"/>
            <ac:spMk id="5122" creationId="{86D140A1-FA4D-AEC5-7EEB-BF121C808390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0" sldId="306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0" sldId="306"/>
            <ac:spMk id="6146" creationId="{C14BB4F2-7F1D-7007-233F-DA96401E0A8F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1894780356" sldId="307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1894780356" sldId="307"/>
            <ac:spMk id="2050" creationId="{0F60FB72-E917-86F8-AAC9-0814ED337210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2972833343" sldId="308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2972833343" sldId="308"/>
            <ac:spMk id="3074" creationId="{F6C9E2C3-70E8-CAC7-917C-10ED1EED6073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855871805" sldId="309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855871805" sldId="309"/>
            <ac:spMk id="4098" creationId="{C008142B-3ADB-BCFF-80A2-72A6A58C5AB9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3902286080" sldId="310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3902286080" sldId="310"/>
            <ac:spMk id="5122" creationId="{86D140A1-FA4D-AEC5-7EEB-BF121C808390}"/>
          </ac:spMkLst>
        </pc:spChg>
      </pc:sldChg>
      <pc:sldChg chg="modSp">
        <pc:chgData name="Narelle Wheaton" userId="6e1b2b30-480e-4f91-806b-6735d5b9e446" providerId="ADAL" clId="{62E2E592-34B1-433F-B4FD-22428906FA07}" dt="2023-06-06T06:56:35.040" v="0" actId="207"/>
        <pc:sldMkLst>
          <pc:docMk/>
          <pc:sldMk cId="2084388658" sldId="311"/>
        </pc:sldMkLst>
        <pc:spChg chg="mod">
          <ac:chgData name="Narelle Wheaton" userId="6e1b2b30-480e-4f91-806b-6735d5b9e446" providerId="ADAL" clId="{62E2E592-34B1-433F-B4FD-22428906FA07}" dt="2023-06-06T06:56:35.040" v="0" actId="207"/>
          <ac:spMkLst>
            <pc:docMk/>
            <pc:sldMk cId="2084388658" sldId="311"/>
            <ac:spMk id="6146" creationId="{C14BB4F2-7F1D-7007-233F-DA96401E0A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A7440-C813-BAC9-FD4B-349E9C968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96413-9FF1-B07B-6AAC-EE0D46EF2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DB7E-FB49-0CE1-B275-EB28563B6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7C582-30AA-4241-A9FE-C9669A57DA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193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7B14-49C1-ADB6-EA13-90686B91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D22E4-F7A9-358A-E683-F88BF527C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31771-EF4A-CE34-E63E-1F7F12092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E6029-D3B0-4677-9CCF-F87C9E44E8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8855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C2831-ECCE-A37C-4666-D6C451A0F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12BA-DA2E-98DC-799F-CB2B4D29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3548B-9D12-987C-853C-E3226B113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E5FA7-7E5B-49B8-9BAA-0AE2E738A2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480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88497-BB76-4AEF-D45F-B00F6A8B8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04EB4-008F-6CEA-2923-4C2F19FFD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7CB14-DDF8-F19E-F445-1A7FCD94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ECC61-35AE-47AC-8266-9974FF98D6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891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CB6CA9-83F0-83A5-DD8A-94E7BBB74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F3D3B-B848-BD27-02E1-C16AFB9A7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6F289-C40E-D084-E16A-CE101D25D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19D31-717E-49FE-ADAD-70A0D6DE30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884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2BEE2B-875E-7CBB-3237-472D94602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833B47-D50C-263A-FE80-F0DF8FBCB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BD9CAB-D316-E23C-033C-6761038A4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4F611-F0C8-42C8-A4D4-C7F1F566DB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445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11E1DC0-186A-33C3-2AB3-902EE379C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B29F7E-A187-6AB0-1771-50787B397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6EC1377-4F6B-C325-97FD-E26DFB2A4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BB265-07E9-4A19-AC9F-95ED4F2EEE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7238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7CA231-47AD-B2B4-9CC7-9643534BB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BFA5A1A-0A1E-043C-D443-282322E24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B46C64-203D-088A-44D0-326382462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D7AB8-3EB7-4CB6-8249-CF3403FEE9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24291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425AEA-39D0-EE39-427C-E4397A2B5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94A453D-AC9A-2755-2D6A-9270C40C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EC300B-8103-E71A-3378-02C1A5093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B71F2-6522-4775-A011-149AA12834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3754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F44DA3-9100-4F16-26EB-DFDD8FA0E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259419-9FE1-2517-F81A-03C2813F0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01469-8B8F-496E-F3A9-2020268A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BE411-400C-4649-B5D2-8A0E700C2C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08145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4FD6CB-E70F-19CF-D7B3-CD42BE042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DE343C-A7A5-C83B-6A42-AED6EE6A1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64471D-6C7E-BF62-0E7F-21917A4B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2E753-61B3-4E62-935E-30C4683E07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405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604A26E-8741-95A2-E980-081E7D1179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091DADC-E589-8121-DBD3-0BBD318C7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23728-CB7A-FE4B-F461-0A1A80EC58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A32F6-6401-D642-EF01-095CD49F2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4802A-8A82-7756-D806-6A8456DA6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80DE81-F14B-489B-9067-472EF84926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F60FB72-E917-86F8-AAC9-0814ED3372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2061021"/>
            <a:ext cx="9432925" cy="2735957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At the name of Jesus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Every knee shall bow,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Every tongue confess him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King of Glory now;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14BB4F2-7F1D-7007-233F-DA96401E0A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2240533"/>
            <a:ext cx="9793288" cy="2376934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Crown him as your captain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In temptation's hour;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Let his will enfold you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In its light and power.</a:t>
            </a:r>
            <a:endParaRPr lang="en-AU" altLang="en-US" sz="4400" dirty="0">
              <a:solidFill>
                <a:srgbClr val="FFFFFF"/>
              </a:solidFill>
            </a:endParaRP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23D0D9F0-45E2-DF8A-A3A3-E0179E5CA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07075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Song # 1038939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Caroline Maria Noel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latin typeface="akagi_probook"/>
              </a:rPr>
              <a:t>© 1982 The Jubilate Group (Admin. by Hope Publishing Company)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084388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F60FB72-E917-86F8-AAC9-0814ED3372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2205037"/>
            <a:ext cx="9432925" cy="2447925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'Tis the Father's pleasure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We should call him Lord,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Who from the beginning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Was the mighty Word.</a:t>
            </a:r>
          </a:p>
        </p:txBody>
      </p:sp>
    </p:spTree>
    <p:extLst>
      <p:ext uri="{BB962C8B-B14F-4D97-AF65-F5344CB8AC3E}">
        <p14:creationId xmlns:p14="http://schemas.microsoft.com/office/powerpoint/2010/main" val="1894780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6C9E2C3-70E8-CAC7-917C-10ED1EED60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7" y="2133091"/>
            <a:ext cx="9217025" cy="2591817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1800" dirty="0">
                <a:solidFill>
                  <a:srgbClr val="FFFFFF"/>
                </a:solidFill>
              </a:rPr>
              <a:t>Verse 2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At his voice creation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Sprang at once to sight,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the angel faces,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the hosts of light,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6C9E2C3-70E8-CAC7-917C-10ED1EED60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7" y="2241103"/>
            <a:ext cx="9217025" cy="2375793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Thrones and dominations,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Stars upon their way,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the heavenly orders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In their great array.</a:t>
            </a:r>
            <a:endParaRPr lang="en-AU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33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008142B-3ADB-BCFF-80A2-72A6A58C5A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12975" y="2096517"/>
            <a:ext cx="7766050" cy="2664966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Humbled for a season,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To receive a name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From the lips of sinners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Unto whom he came,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008142B-3ADB-BCFF-80A2-72A6A58C5A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12975" y="2240533"/>
            <a:ext cx="7766050" cy="2376934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Faithfully he bore it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Spotless to the last,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Brought it back victorious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When from death he passed.</a:t>
            </a:r>
            <a:endParaRPr lang="en-AU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71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6D140A1-FA4D-AEC5-7EEB-BF121C8083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2103884"/>
            <a:ext cx="8928100" cy="2650232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rgbClr val="FFFFFF"/>
                </a:solidFill>
              </a:rPr>
              <a:t>Verse 4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Bore it up triumphant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With its human light,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Through all ranks of creatures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To the central height,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6D140A1-FA4D-AEC5-7EEB-BF121C8083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2247900"/>
            <a:ext cx="8928100" cy="2362200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To the throne of Godhead,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To the Father's breast;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Filled it with the glory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Of that perfect rest.</a:t>
            </a:r>
            <a:endParaRPr lang="en-AU" alt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86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14BB4F2-7F1D-7007-233F-DA96401E0A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2096517"/>
            <a:ext cx="9793288" cy="2664966"/>
          </a:xfrm>
        </p:spPr>
        <p:txBody>
          <a:bodyPr/>
          <a:lstStyle/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rgbClr val="FFFFFF"/>
                </a:solidFill>
              </a:rPr>
              <a:t>Verse 5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In your hearts enthrone him;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There let him subdue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that is not holy,</a:t>
            </a:r>
          </a:p>
          <a:p>
            <a:pPr indent="-3048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that is not true;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250</Words>
  <Application>Microsoft Office PowerPoint</Application>
  <PresentationFormat>Widescreen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141. At the Name of Jesus</dc:title>
  <dc:creator>E. Langley Smith</dc:creator>
  <cp:lastModifiedBy>Narelle Wheaton</cp:lastModifiedBy>
  <cp:revision>10</cp:revision>
  <dcterms:created xsi:type="dcterms:W3CDTF">2001-02-23T04:19:52Z</dcterms:created>
  <dcterms:modified xsi:type="dcterms:W3CDTF">2023-06-06T06:56:36Z</dcterms:modified>
</cp:coreProperties>
</file>